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AFA"/>
    <a:srgbClr val="FF00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09" autoAdjust="0"/>
    <p:restoredTop sz="94660"/>
  </p:normalViewPr>
  <p:slideViewPr>
    <p:cSldViewPr snapToGrid="0">
      <p:cViewPr>
        <p:scale>
          <a:sx n="60" d="100"/>
          <a:sy n="60" d="100"/>
        </p:scale>
        <p:origin x="-970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4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65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0847" y="1167121"/>
            <a:ext cx="8202305" cy="1876607"/>
          </a:xfrm>
        </p:spPr>
        <p:txBody>
          <a:bodyPr>
            <a:normAutofit fontScale="90000"/>
          </a:bodyPr>
          <a:lstStyle/>
          <a:p>
            <a:r>
              <a:rPr lang="ru-RU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Выпиливание лобзиком. Приёмы работы лобзиком.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286000" y="4120654"/>
            <a:ext cx="6858000" cy="1655762"/>
          </a:xfrm>
          <a:ln>
            <a:solidFill>
              <a:schemeClr val="bg1"/>
            </a:solidFill>
          </a:ln>
        </p:spPr>
        <p:txBody>
          <a:bodyPr/>
          <a:lstStyle/>
          <a:p>
            <a:pPr algn="r"/>
            <a:r>
              <a:rPr lang="ru-RU" dirty="0" smtClean="0">
                <a:solidFill>
                  <a:schemeClr val="bg1"/>
                </a:solidFill>
              </a:rPr>
              <a:t>Учитель:</a:t>
            </a:r>
          </a:p>
          <a:p>
            <a:pPr algn="r"/>
            <a:r>
              <a:rPr lang="ru-RU" dirty="0" err="1" smtClean="0">
                <a:solidFill>
                  <a:schemeClr val="bg1"/>
                </a:solidFill>
              </a:rPr>
              <a:t>Хузин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Флорит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Салихзянович</a:t>
            </a:r>
            <a:endParaRPr lang="ru-RU" dirty="0" smtClean="0">
              <a:solidFill>
                <a:schemeClr val="bg1"/>
              </a:solidFill>
            </a:endParaRPr>
          </a:p>
          <a:p>
            <a:pPr algn="r"/>
            <a:r>
              <a:rPr lang="ru-RU" dirty="0" smtClean="0">
                <a:solidFill>
                  <a:schemeClr val="bg1"/>
                </a:solidFill>
              </a:rPr>
              <a:t>МБОУ «Гимназия №175» Советского района г. Казань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83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roup 7"/>
          <p:cNvGrpSpPr>
            <a:grpSpLocks/>
          </p:cNvGrpSpPr>
          <p:nvPr/>
        </p:nvGrpSpPr>
        <p:grpSpPr bwMode="auto">
          <a:xfrm>
            <a:off x="591403" y="314241"/>
            <a:ext cx="6819900" cy="606425"/>
            <a:chOff x="1248" y="2030"/>
            <a:chExt cx="4296" cy="382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1812" y="2044"/>
              <a:ext cx="373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ru-RU" sz="32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С чего следует начать ?</a:t>
              </a:r>
              <a:endParaRPr lang="en-US" sz="3200" dirty="0">
                <a:solidFill>
                  <a:srgbClr val="000000"/>
                </a:solidFill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pic>
        <p:nvPicPr>
          <p:cNvPr id="1026" name="Picture 2" descr="C:\Users\Валир\Desktop\Технология. Дистант\vypilivanie-lobzikom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571" y="920666"/>
            <a:ext cx="6667500" cy="506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roup 12"/>
          <p:cNvGrpSpPr>
            <a:grpSpLocks/>
          </p:cNvGrpSpPr>
          <p:nvPr/>
        </p:nvGrpSpPr>
        <p:grpSpPr bwMode="auto">
          <a:xfrm>
            <a:off x="755176" y="770026"/>
            <a:ext cx="5105400" cy="555625"/>
            <a:chOff x="1248" y="2640"/>
            <a:chExt cx="3216" cy="350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666610" y="548074"/>
            <a:ext cx="777955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Какой лобзик выбрать?</a:t>
            </a:r>
          </a:p>
        </p:txBody>
      </p:sp>
      <p:pic>
        <p:nvPicPr>
          <p:cNvPr id="2050" name="Picture 2" descr="C:\Users\Валир\Desktop\Технология. Дистант\vypilivanie-lobzikom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904" y="1732649"/>
            <a:ext cx="5408968" cy="4296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233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Group 17"/>
          <p:cNvGrpSpPr>
            <a:grpSpLocks/>
          </p:cNvGrpSpPr>
          <p:nvPr/>
        </p:nvGrpSpPr>
        <p:grpSpPr bwMode="auto">
          <a:xfrm>
            <a:off x="413982" y="656164"/>
            <a:ext cx="5105400" cy="555625"/>
            <a:chOff x="1248" y="3230"/>
            <a:chExt cx="3216" cy="350"/>
          </a:xfrm>
        </p:grpSpPr>
        <p:sp>
          <p:nvSpPr>
            <p:cNvPr id="94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1201977" y="612369"/>
            <a:ext cx="78045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Как правильно подготовить инструмент к работе?</a:t>
            </a:r>
          </a:p>
        </p:txBody>
      </p:sp>
      <p:pic>
        <p:nvPicPr>
          <p:cNvPr id="3074" name="Picture 2" descr="C:\Users\Валир\Desktop\Технология. Дистант\vypilivanie-lobzikom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16" y="1610436"/>
            <a:ext cx="8453033" cy="4190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376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4850" y="339726"/>
            <a:ext cx="7886700" cy="1325563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Приспособление «</a:t>
            </a:r>
            <a:r>
              <a:rPr lang="ru-RU" dirty="0" err="1" smtClean="0">
                <a:solidFill>
                  <a:schemeClr val="bg1"/>
                </a:solidFill>
              </a:rPr>
              <a:t>Натяжитель</a:t>
            </a:r>
            <a:r>
              <a:rPr lang="ru-RU" dirty="0" smtClean="0">
                <a:solidFill>
                  <a:schemeClr val="bg1"/>
                </a:solidFill>
              </a:rPr>
              <a:t>»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653" y="1851025"/>
            <a:ext cx="7134693" cy="4351338"/>
          </a:xfrm>
        </p:spPr>
      </p:pic>
    </p:spTree>
    <p:extLst>
      <p:ext uri="{BB962C8B-B14F-4D97-AF65-F5344CB8AC3E}">
        <p14:creationId xmlns:p14="http://schemas.microsoft.com/office/powerpoint/2010/main" val="3142155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roup 2"/>
          <p:cNvGrpSpPr>
            <a:grpSpLocks/>
          </p:cNvGrpSpPr>
          <p:nvPr/>
        </p:nvGrpSpPr>
        <p:grpSpPr bwMode="auto">
          <a:xfrm>
            <a:off x="714233" y="713161"/>
            <a:ext cx="5105400" cy="555625"/>
            <a:chOff x="1248" y="1440"/>
            <a:chExt cx="3216" cy="350"/>
          </a:xfrm>
        </p:grpSpPr>
        <p:sp>
          <p:nvSpPr>
            <p:cNvPr id="79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  <a:contourClr>
                <a:srgbClr val="FF7C8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1575428" y="702376"/>
            <a:ext cx="751398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Как выпиливать лобзиком из фанеры и дерева?</a:t>
            </a:r>
          </a:p>
        </p:txBody>
      </p:sp>
      <p:pic>
        <p:nvPicPr>
          <p:cNvPr id="4098" name="Picture 2" descr="C:\Users\Валир\Desktop\Технология. Дистант\vypilivanie-lobzikom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446" y="1435716"/>
            <a:ext cx="6667500" cy="477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078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roup 22"/>
          <p:cNvGrpSpPr>
            <a:grpSpLocks/>
          </p:cNvGrpSpPr>
          <p:nvPr/>
        </p:nvGrpSpPr>
        <p:grpSpPr bwMode="auto">
          <a:xfrm>
            <a:off x="899616" y="693707"/>
            <a:ext cx="5105400" cy="555625"/>
            <a:chOff x="1248" y="3230"/>
            <a:chExt cx="3216" cy="350"/>
          </a:xfrm>
        </p:grpSpPr>
        <p:sp>
          <p:nvSpPr>
            <p:cNvPr id="99" name="Line 23"/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0" name="Rectangle 24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  <a:contourClr>
                <a:srgbClr val="9900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102" name="Text Box 26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5</a:t>
              </a:r>
            </a:p>
          </p:txBody>
        </p:sp>
      </p:grpSp>
      <p:pic>
        <p:nvPicPr>
          <p:cNvPr id="5122" name="Picture 2" descr="C:\Users\Валир\Desktop\Технология. Дистант\vypilivanie-lobzikom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206" y="1276274"/>
            <a:ext cx="5573419" cy="490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52240" y="729539"/>
            <a:ext cx="695658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0" u="sng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Основные приемы выпиливания лобзиком: </a:t>
            </a:r>
            <a:endParaRPr lang="ru-RU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212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roup 7"/>
          <p:cNvGrpSpPr>
            <a:grpSpLocks/>
          </p:cNvGrpSpPr>
          <p:nvPr/>
        </p:nvGrpSpPr>
        <p:grpSpPr bwMode="auto">
          <a:xfrm>
            <a:off x="458906" y="468844"/>
            <a:ext cx="5105400" cy="555625"/>
            <a:chOff x="1248" y="2030"/>
            <a:chExt cx="3216" cy="350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 dirty="0"/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FFFFFF"/>
                  </a:solidFill>
                </a:rPr>
                <a:t>7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364272" y="122035"/>
            <a:ext cx="59447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Классификация пилок</a:t>
            </a:r>
          </a:p>
        </p:txBody>
      </p:sp>
      <p:pic>
        <p:nvPicPr>
          <p:cNvPr id="6146" name="Picture 2" descr="C:\Users\Валир\Desktop\Технология. Дистант\pilki-dlya-lobzika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339" y="1219199"/>
            <a:ext cx="4251059" cy="247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Валир\Desktop\Технология. Дистант\pilki-dlya-lobzika-4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974" y="2903538"/>
            <a:ext cx="3762375" cy="2522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597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64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Выпиливание лобзиком. Приёмы работы лобзиком.</vt:lpstr>
      <vt:lpstr>Презентация PowerPoint</vt:lpstr>
      <vt:lpstr>Презентация PowerPoint</vt:lpstr>
      <vt:lpstr>Презентация PowerPoint</vt:lpstr>
      <vt:lpstr>Приспособление «Натяжитель»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Учитель</cp:lastModifiedBy>
  <cp:revision>38</cp:revision>
  <dcterms:created xsi:type="dcterms:W3CDTF">2014-11-21T11:00:06Z</dcterms:created>
  <dcterms:modified xsi:type="dcterms:W3CDTF">2021-01-24T11:18:44Z</dcterms:modified>
</cp:coreProperties>
</file>